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2"/>
    <p:restoredTop sz="94712"/>
  </p:normalViewPr>
  <p:slideViewPr>
    <p:cSldViewPr snapToGrid="0" snapToObjects="1">
      <p:cViewPr varScale="1">
        <p:scale>
          <a:sx n="96" d="100"/>
          <a:sy n="96" d="100"/>
        </p:scale>
        <p:origin x="200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CF094-AEFA-7F4D-8596-B95B25D5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BBBA12-F208-F440-A25E-140CF92DC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3338EB-BD3C-5048-BB3B-E57F2C760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AA0C2A-2C4F-4E46-8BDC-579C15D9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D7F5D5-E211-F940-9C0A-366442754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49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1B4AC-93C5-2149-A817-D9F6EEF9A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ACD73E-05B9-9A40-8E5A-8FAB69BC0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29D713-86E6-FD4C-BE04-746CB51E9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8D5718-20B3-F443-890B-EF40D4C6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D036FD-1253-C44F-A4E7-026C18C4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38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B9EB5-5DA1-1340-888B-82552227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7621E4-3F4E-AA46-9938-B42966688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9EEEE6-114D-6D4D-81CB-D4FBE92F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C05AA0-8BA6-6043-A9EA-FADACE36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04D996-DBCF-EE41-8A0F-D1F0C8B2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1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3B06EC-70F7-594F-A46D-F9ED857F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C8916F-0338-8F4B-BCBC-FB04EDB55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2926BA-1148-C84E-BB93-DACF461E9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F2B98D-4BBA-D544-B4F9-6DB81903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53002D-55CC-4D44-A5AD-D7A01663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2418C3-3921-A443-8772-2EB1BA20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85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D2FAC-3F3D-ED4F-BD7C-661C73BD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DFB454-774B-864C-BF43-E333FC5DD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C83A18-203E-944A-9B09-16D20273F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4D05752-86BC-6845-9618-C0365ABD1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EA5DFD-C47F-3E4E-849F-13390812A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4A0E01-A25E-F147-AA47-8A955FCE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F69C7FF-5799-EE44-B17C-37C48586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FE60BA4-8188-004F-AEEE-18F8504F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62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E40F9-AB43-CA4B-8C49-E6DB5B7F9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BB56271-5DDF-AF46-BC72-EE061536F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FB0A2E-3067-5A48-B7D1-A1D5CCDB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41A03A-FE23-554C-A96C-14117150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939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019F07D-9401-5148-8CCE-DFC53A6F5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627FF9-F9EC-8846-9307-3D531B5FE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54D296-D798-8446-A77D-97A76DED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32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0C984-5B86-FD42-B661-61D060792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D66D2A-953D-CE44-A513-5E1CD2520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6058A8-F213-C048-8227-70143E9F3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E10DA6-7907-B545-9F90-42C33F28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4DCEDB-AE4A-B94C-BE79-51C505DA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811D98-DAEE-ED4E-9118-6580E5588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1897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BD4BF-9C7C-F644-A8DD-543E42FB8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6B0660-82DE-364F-8BEF-3ACED1EF8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5441A8-CD28-C843-B4F0-FCB321D23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BCD66F-6312-454A-BCB7-5478CF95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91974C-325B-824C-975D-659752A3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FF7FB1-2941-264B-9B65-0C02466D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51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97F1E-4937-5C48-82D9-4606A3616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DD4D3-5AAD-124B-BD23-5073BD7AF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C90891-061A-554A-AAAF-4C01B90A0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C93052-3C10-C04F-B400-401CFC2B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FDC5E9-35F5-804C-9D2C-1F248809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96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4368A1-4175-4841-B248-94695D93D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35A186-3EAC-6D46-9DAF-801881148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CBB639-0F92-B84B-A3E7-441BD664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8288FE-04B5-C845-A855-ED9A9F856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2C8E8-B131-C848-BD7F-632DA5D3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5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DCD30E0-2427-3241-BA28-C723CF649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899A61-3E6F-1E46-88D6-BA74C09BB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09C588-CD9C-E54D-8569-0C1745CB21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44F6A-4C6C-3245-8819-F7BC9327934E}" type="datetimeFigureOut">
              <a:rPr lang="pt-BR" smtClean="0"/>
              <a:t>24/04/2019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8EC490-010B-944D-B945-DA5DF8B2C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38EA51-88FE-B64E-8F19-9BF47DB63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91EF5-F5D8-1841-9691-11E6C1C0C5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5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1D51D-AD8D-434C-94B0-6B92A079C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7622" y="3726612"/>
            <a:ext cx="9144000" cy="1759788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pt-BR" sz="4900" b="1" dirty="0">
                <a:solidFill>
                  <a:schemeClr val="bg1"/>
                </a:solidFill>
              </a:rPr>
              <a:t>Título da apresentação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600" dirty="0">
                <a:solidFill>
                  <a:schemeClr val="bg1"/>
                </a:solidFill>
              </a:rPr>
              <a:t>Subtítulo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280188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24108-6673-5A47-B5A1-88370424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366" y="244355"/>
            <a:ext cx="7903234" cy="1325563"/>
          </a:xfrm>
        </p:spPr>
        <p:txBody>
          <a:bodyPr>
            <a:normAutofit/>
          </a:bodyPr>
          <a:lstStyle/>
          <a:p>
            <a:r>
              <a:rPr lang="pt-BR" sz="4900" b="1" dirty="0">
                <a:solidFill>
                  <a:schemeClr val="bg1"/>
                </a:solidFill>
              </a:rPr>
              <a:t>Título 1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sz="3600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A815EF-7BDD-C247-9DDC-5AE513A0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9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Título do texto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Nunc </a:t>
            </a:r>
            <a:r>
              <a:rPr lang="pt-BR" sz="2400" dirty="0" err="1"/>
              <a:t>venenatis</a:t>
            </a:r>
            <a:r>
              <a:rPr lang="pt-BR" sz="2400" dirty="0"/>
              <a:t> </a:t>
            </a:r>
            <a:r>
              <a:rPr lang="pt-BR" sz="2400" dirty="0" err="1"/>
              <a:t>imperdiet</a:t>
            </a:r>
            <a:r>
              <a:rPr lang="pt-BR" sz="2400" dirty="0"/>
              <a:t> </a:t>
            </a:r>
            <a:r>
              <a:rPr lang="pt-BR" sz="2400" dirty="0" err="1"/>
              <a:t>odio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 </a:t>
            </a:r>
            <a:r>
              <a:rPr lang="pt-BR" sz="2400" dirty="0" err="1"/>
              <a:t>feugiat</a:t>
            </a:r>
            <a:r>
              <a:rPr lang="pt-BR" sz="2400" dirty="0"/>
              <a:t>. Ut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euismod</a:t>
            </a:r>
            <a:r>
              <a:rPr lang="pt-BR" sz="2400" dirty="0"/>
              <a:t> est, quis </a:t>
            </a:r>
            <a:r>
              <a:rPr lang="pt-BR" sz="2400" dirty="0" err="1"/>
              <a:t>tempor</a:t>
            </a:r>
            <a:r>
              <a:rPr lang="pt-BR" sz="2400" dirty="0"/>
              <a:t> </a:t>
            </a:r>
            <a:r>
              <a:rPr lang="pt-BR" sz="2400" dirty="0" err="1"/>
              <a:t>augue</a:t>
            </a:r>
            <a:r>
              <a:rPr lang="pt-BR" sz="2400" dirty="0"/>
              <a:t> </a:t>
            </a:r>
            <a:r>
              <a:rPr lang="pt-BR" sz="2400" dirty="0" err="1"/>
              <a:t>finibus</a:t>
            </a:r>
            <a:r>
              <a:rPr lang="pt-BR" sz="2400" dirty="0"/>
              <a:t> </a:t>
            </a:r>
            <a:r>
              <a:rPr lang="pt-BR" sz="2400" dirty="0" err="1"/>
              <a:t>sed</a:t>
            </a:r>
            <a:r>
              <a:rPr lang="pt-BR" sz="2400" dirty="0"/>
              <a:t>. </a:t>
            </a:r>
            <a:r>
              <a:rPr lang="pt-BR" sz="2400" dirty="0" err="1"/>
              <a:t>Quisque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ligula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vitae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diam</a:t>
            </a:r>
            <a:r>
              <a:rPr lang="pt-BR" sz="2400" dirty="0"/>
              <a:t>. </a:t>
            </a:r>
            <a:r>
              <a:rPr lang="pt-BR" sz="2400" dirty="0" err="1"/>
              <a:t>Nullam</a:t>
            </a:r>
            <a:r>
              <a:rPr lang="pt-BR" sz="2400" dirty="0"/>
              <a:t> </a:t>
            </a:r>
            <a:r>
              <a:rPr lang="pt-BR" sz="2400" dirty="0" err="1"/>
              <a:t>ornare</a:t>
            </a:r>
            <a:r>
              <a:rPr lang="pt-BR" sz="2400" dirty="0"/>
              <a:t> </a:t>
            </a:r>
            <a:r>
              <a:rPr lang="pt-BR" sz="2400" dirty="0" err="1"/>
              <a:t>pretium</a:t>
            </a:r>
            <a:r>
              <a:rPr lang="pt-BR" sz="2400" dirty="0"/>
              <a:t> </a:t>
            </a:r>
            <a:r>
              <a:rPr lang="pt-BR" sz="2400" dirty="0" err="1"/>
              <a:t>suscipit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metus</a:t>
            </a:r>
            <a:r>
              <a:rPr lang="pt-BR" sz="2400" dirty="0"/>
              <a:t> in nunc </a:t>
            </a:r>
            <a:r>
              <a:rPr lang="pt-BR" sz="2400" dirty="0" err="1"/>
              <a:t>ultricies</a:t>
            </a:r>
            <a:r>
              <a:rPr lang="pt-BR" sz="2400" dirty="0"/>
              <a:t> </a:t>
            </a:r>
            <a:r>
              <a:rPr lang="pt-BR" sz="2400" dirty="0" err="1"/>
              <a:t>mattis</a:t>
            </a:r>
            <a:r>
              <a:rPr lang="pt-BR" sz="2400" dirty="0"/>
              <a:t>. </a:t>
            </a:r>
            <a:r>
              <a:rPr lang="pt-BR" sz="2400" dirty="0" err="1"/>
              <a:t>Nulla</a:t>
            </a:r>
            <a:r>
              <a:rPr lang="pt-BR" sz="2400" dirty="0"/>
              <a:t>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mollis</a:t>
            </a:r>
            <a:r>
              <a:rPr lang="pt-BR" sz="2400" dirty="0"/>
              <a:t> </a:t>
            </a:r>
            <a:r>
              <a:rPr lang="pt-BR" sz="2400" dirty="0" err="1"/>
              <a:t>posuere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8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24108-6673-5A47-B5A1-88370424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366" y="244355"/>
            <a:ext cx="7903234" cy="1325563"/>
          </a:xfrm>
        </p:spPr>
        <p:txBody>
          <a:bodyPr>
            <a:normAutofit/>
          </a:bodyPr>
          <a:lstStyle/>
          <a:p>
            <a:r>
              <a:rPr lang="pt-BR" sz="4900" b="1" dirty="0">
                <a:solidFill>
                  <a:schemeClr val="bg1"/>
                </a:solidFill>
              </a:rPr>
              <a:t>Título 1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sz="3600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A815EF-7BDD-C247-9DDC-5AE513A0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9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Título do texto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Nunc </a:t>
            </a:r>
            <a:r>
              <a:rPr lang="pt-BR" sz="2400" dirty="0" err="1"/>
              <a:t>venenatis</a:t>
            </a:r>
            <a:r>
              <a:rPr lang="pt-BR" sz="2400" dirty="0"/>
              <a:t> </a:t>
            </a:r>
            <a:r>
              <a:rPr lang="pt-BR" sz="2400" dirty="0" err="1"/>
              <a:t>imperdiet</a:t>
            </a:r>
            <a:r>
              <a:rPr lang="pt-BR" sz="2400" dirty="0"/>
              <a:t> </a:t>
            </a:r>
            <a:r>
              <a:rPr lang="pt-BR" sz="2400" dirty="0" err="1"/>
              <a:t>odio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 </a:t>
            </a:r>
            <a:r>
              <a:rPr lang="pt-BR" sz="2400" dirty="0" err="1"/>
              <a:t>feugiat</a:t>
            </a:r>
            <a:r>
              <a:rPr lang="pt-BR" sz="2400" dirty="0"/>
              <a:t>. Ut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euismod</a:t>
            </a:r>
            <a:r>
              <a:rPr lang="pt-BR" sz="2400" dirty="0"/>
              <a:t> est, quis </a:t>
            </a:r>
            <a:r>
              <a:rPr lang="pt-BR" sz="2400" dirty="0" err="1"/>
              <a:t>tempor</a:t>
            </a:r>
            <a:r>
              <a:rPr lang="pt-BR" sz="2400" dirty="0"/>
              <a:t> </a:t>
            </a:r>
            <a:r>
              <a:rPr lang="pt-BR" sz="2400" dirty="0" err="1"/>
              <a:t>augue</a:t>
            </a:r>
            <a:r>
              <a:rPr lang="pt-BR" sz="2400" dirty="0"/>
              <a:t> </a:t>
            </a:r>
            <a:r>
              <a:rPr lang="pt-BR" sz="2400" dirty="0" err="1"/>
              <a:t>finibus</a:t>
            </a:r>
            <a:r>
              <a:rPr lang="pt-BR" sz="2400" dirty="0"/>
              <a:t> </a:t>
            </a:r>
            <a:r>
              <a:rPr lang="pt-BR" sz="2400" dirty="0" err="1"/>
              <a:t>sed</a:t>
            </a:r>
            <a:r>
              <a:rPr lang="pt-BR" sz="2400" dirty="0"/>
              <a:t>. </a:t>
            </a:r>
            <a:r>
              <a:rPr lang="pt-BR" sz="2400" dirty="0" err="1"/>
              <a:t>Quisque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ligula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vitae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diam</a:t>
            </a:r>
            <a:r>
              <a:rPr lang="pt-BR" sz="2400" dirty="0"/>
              <a:t>. </a:t>
            </a:r>
            <a:r>
              <a:rPr lang="pt-BR" sz="2400" dirty="0" err="1"/>
              <a:t>Nullam</a:t>
            </a:r>
            <a:r>
              <a:rPr lang="pt-BR" sz="2400" dirty="0"/>
              <a:t> </a:t>
            </a:r>
            <a:r>
              <a:rPr lang="pt-BR" sz="2400" dirty="0" err="1"/>
              <a:t>ornare</a:t>
            </a:r>
            <a:r>
              <a:rPr lang="pt-BR" sz="2400" dirty="0"/>
              <a:t> </a:t>
            </a:r>
            <a:r>
              <a:rPr lang="pt-BR" sz="2400" dirty="0" err="1"/>
              <a:t>pretium</a:t>
            </a:r>
            <a:r>
              <a:rPr lang="pt-BR" sz="2400" dirty="0"/>
              <a:t> </a:t>
            </a:r>
            <a:r>
              <a:rPr lang="pt-BR" sz="2400" dirty="0" err="1"/>
              <a:t>suscipit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metus</a:t>
            </a:r>
            <a:r>
              <a:rPr lang="pt-BR" sz="2400" dirty="0"/>
              <a:t> in nunc </a:t>
            </a:r>
            <a:r>
              <a:rPr lang="pt-BR" sz="2400" dirty="0" err="1"/>
              <a:t>ultricies</a:t>
            </a:r>
            <a:r>
              <a:rPr lang="pt-BR" sz="2400" dirty="0"/>
              <a:t> </a:t>
            </a:r>
            <a:r>
              <a:rPr lang="pt-BR" sz="2400" dirty="0" err="1"/>
              <a:t>mattis</a:t>
            </a:r>
            <a:r>
              <a:rPr lang="pt-BR" sz="2400" dirty="0"/>
              <a:t>. </a:t>
            </a:r>
            <a:r>
              <a:rPr lang="pt-BR" sz="2400" dirty="0" err="1"/>
              <a:t>Nulla</a:t>
            </a:r>
            <a:r>
              <a:rPr lang="pt-BR" sz="2400" dirty="0"/>
              <a:t>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mollis</a:t>
            </a:r>
            <a:r>
              <a:rPr lang="pt-BR" sz="2400" dirty="0"/>
              <a:t> </a:t>
            </a:r>
            <a:r>
              <a:rPr lang="pt-BR" sz="2400" dirty="0" err="1"/>
              <a:t>posuere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237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24108-6673-5A47-B5A1-88370424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366" y="244355"/>
            <a:ext cx="7903234" cy="1325563"/>
          </a:xfrm>
        </p:spPr>
        <p:txBody>
          <a:bodyPr>
            <a:normAutofit/>
          </a:bodyPr>
          <a:lstStyle/>
          <a:p>
            <a:r>
              <a:rPr lang="pt-BR" sz="4900" b="1" dirty="0">
                <a:solidFill>
                  <a:schemeClr val="bg1"/>
                </a:solidFill>
              </a:rPr>
              <a:t>Título 1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sz="3600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A815EF-7BDD-C247-9DDC-5AE513A0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9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Título do texto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. Nunc </a:t>
            </a:r>
            <a:r>
              <a:rPr lang="pt-BR" sz="2400" dirty="0" err="1"/>
              <a:t>venenatis</a:t>
            </a:r>
            <a:r>
              <a:rPr lang="pt-BR" sz="2400" dirty="0"/>
              <a:t> </a:t>
            </a:r>
            <a:r>
              <a:rPr lang="pt-BR" sz="2400" dirty="0" err="1"/>
              <a:t>imperdiet</a:t>
            </a:r>
            <a:r>
              <a:rPr lang="pt-BR" sz="2400" dirty="0"/>
              <a:t> </a:t>
            </a:r>
            <a:r>
              <a:rPr lang="pt-BR" sz="2400" dirty="0" err="1"/>
              <a:t>odio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 </a:t>
            </a:r>
            <a:r>
              <a:rPr lang="pt-BR" sz="2400" dirty="0" err="1"/>
              <a:t>feugiat</a:t>
            </a:r>
            <a:r>
              <a:rPr lang="pt-BR" sz="2400" dirty="0"/>
              <a:t>. Ut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euismod</a:t>
            </a:r>
            <a:r>
              <a:rPr lang="pt-BR" sz="2400" dirty="0"/>
              <a:t> est, quis </a:t>
            </a:r>
            <a:r>
              <a:rPr lang="pt-BR" sz="2400" dirty="0" err="1"/>
              <a:t>tempor</a:t>
            </a:r>
            <a:r>
              <a:rPr lang="pt-BR" sz="2400" dirty="0"/>
              <a:t> </a:t>
            </a:r>
            <a:r>
              <a:rPr lang="pt-BR" sz="2400" dirty="0" err="1"/>
              <a:t>augue</a:t>
            </a:r>
            <a:r>
              <a:rPr lang="pt-BR" sz="2400" dirty="0"/>
              <a:t> </a:t>
            </a:r>
            <a:r>
              <a:rPr lang="pt-BR" sz="2400" dirty="0" err="1"/>
              <a:t>finibus</a:t>
            </a:r>
            <a:r>
              <a:rPr lang="pt-BR" sz="2400" dirty="0"/>
              <a:t> </a:t>
            </a:r>
            <a:r>
              <a:rPr lang="pt-BR" sz="2400" dirty="0" err="1"/>
              <a:t>sed</a:t>
            </a:r>
            <a:r>
              <a:rPr lang="pt-BR" sz="2400" dirty="0"/>
              <a:t>. </a:t>
            </a:r>
            <a:r>
              <a:rPr lang="pt-BR" sz="2400" dirty="0" err="1"/>
              <a:t>Quisque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ligula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vitae </a:t>
            </a:r>
            <a:r>
              <a:rPr lang="pt-BR" sz="2400" dirty="0" err="1"/>
              <a:t>arcu</a:t>
            </a:r>
            <a:r>
              <a:rPr lang="pt-BR" sz="2400" dirty="0"/>
              <a:t> </a:t>
            </a:r>
            <a:r>
              <a:rPr lang="pt-BR" sz="2400" dirty="0" err="1"/>
              <a:t>diam</a:t>
            </a:r>
            <a:r>
              <a:rPr lang="pt-BR" sz="2400" dirty="0"/>
              <a:t>. </a:t>
            </a:r>
            <a:r>
              <a:rPr lang="pt-BR" sz="2400" dirty="0" err="1"/>
              <a:t>Nullam</a:t>
            </a:r>
            <a:r>
              <a:rPr lang="pt-BR" sz="2400" dirty="0"/>
              <a:t> </a:t>
            </a:r>
            <a:r>
              <a:rPr lang="pt-BR" sz="2400" dirty="0" err="1"/>
              <a:t>ornare</a:t>
            </a:r>
            <a:r>
              <a:rPr lang="pt-BR" sz="2400" dirty="0"/>
              <a:t> </a:t>
            </a:r>
            <a:r>
              <a:rPr lang="pt-BR" sz="2400" dirty="0" err="1"/>
              <a:t>pretium</a:t>
            </a:r>
            <a:r>
              <a:rPr lang="pt-BR" sz="2400" dirty="0"/>
              <a:t> </a:t>
            </a:r>
            <a:r>
              <a:rPr lang="pt-BR" sz="2400" dirty="0" err="1"/>
              <a:t>suscipit</a:t>
            </a:r>
            <a:r>
              <a:rPr lang="pt-BR" sz="2400" dirty="0"/>
              <a:t>. </a:t>
            </a:r>
            <a:r>
              <a:rPr lang="pt-BR" sz="2400" dirty="0" err="1"/>
              <a:t>Sed</a:t>
            </a:r>
            <a:r>
              <a:rPr lang="pt-BR" sz="2400" dirty="0"/>
              <a:t> </a:t>
            </a:r>
            <a:r>
              <a:rPr lang="pt-BR" sz="2400" dirty="0" err="1"/>
              <a:t>nec</a:t>
            </a:r>
            <a:r>
              <a:rPr lang="pt-BR" sz="2400" dirty="0"/>
              <a:t> </a:t>
            </a:r>
            <a:r>
              <a:rPr lang="pt-BR" sz="2400" dirty="0" err="1"/>
              <a:t>metus</a:t>
            </a:r>
            <a:r>
              <a:rPr lang="pt-BR" sz="2400" dirty="0"/>
              <a:t> in nunc </a:t>
            </a:r>
            <a:r>
              <a:rPr lang="pt-BR" sz="2400" dirty="0" err="1"/>
              <a:t>ultricies</a:t>
            </a:r>
            <a:r>
              <a:rPr lang="pt-BR" sz="2400" dirty="0"/>
              <a:t> </a:t>
            </a:r>
            <a:r>
              <a:rPr lang="pt-BR" sz="2400" dirty="0" err="1"/>
              <a:t>mattis</a:t>
            </a:r>
            <a:r>
              <a:rPr lang="pt-BR" sz="2400" dirty="0"/>
              <a:t>. </a:t>
            </a:r>
            <a:r>
              <a:rPr lang="pt-BR" sz="2400" dirty="0" err="1"/>
              <a:t>Nulla</a:t>
            </a:r>
            <a:r>
              <a:rPr lang="pt-BR" sz="2400" dirty="0"/>
              <a:t> </a:t>
            </a:r>
            <a:r>
              <a:rPr lang="pt-BR" sz="2400" dirty="0" err="1"/>
              <a:t>sodales</a:t>
            </a:r>
            <a:r>
              <a:rPr lang="pt-BR" sz="2400" dirty="0"/>
              <a:t> </a:t>
            </a:r>
            <a:r>
              <a:rPr lang="pt-BR" sz="2400" dirty="0" err="1"/>
              <a:t>mollis</a:t>
            </a:r>
            <a:r>
              <a:rPr lang="pt-BR" sz="2400" dirty="0"/>
              <a:t> </a:t>
            </a:r>
            <a:r>
              <a:rPr lang="pt-BR" sz="2400" dirty="0" err="1"/>
              <a:t>posuere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76055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189</Words>
  <Application>Microsoft Macintosh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Título da apresentação Subtítulo da apresentação</vt:lpstr>
      <vt:lpstr>Título 1 Subtítulo 1</vt:lpstr>
      <vt:lpstr>Título 1 Subtítulo 1</vt:lpstr>
      <vt:lpstr>Título 1 Subtítulo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 Subtítulo da apresentação</dc:title>
  <dc:creator>Thaís Lunni</dc:creator>
  <cp:lastModifiedBy>Thaís Lunni</cp:lastModifiedBy>
  <cp:revision>7</cp:revision>
  <dcterms:created xsi:type="dcterms:W3CDTF">2018-08-01T16:00:46Z</dcterms:created>
  <dcterms:modified xsi:type="dcterms:W3CDTF">2019-04-25T02:04:43Z</dcterms:modified>
</cp:coreProperties>
</file>